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ologist.tips/44-kak-pomoch-rebenku-stat-uverennym-v-sebe-sovety-psihologa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hyperlink" Target="https://psychologist.tips/1585-tvorcheskaya-deyatelnost-chto-eto-v-psihologii-ee-vidy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3157" y="1804086"/>
            <a:ext cx="8901455" cy="29732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Использование методов арт-терапии в работе </a:t>
            </a:r>
            <a:br>
              <a:rPr lang="ru-RU" b="1" dirty="0" smtClean="0"/>
            </a:br>
            <a:r>
              <a:rPr lang="ru-RU" b="1" dirty="0" smtClean="0"/>
              <a:t>с детьми старшего дошкольного возраста 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56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1796">
        <p14:reveal/>
      </p:transition>
    </mc:Choice>
    <mc:Fallback>
      <p:transition spd="slow" advTm="217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Не секрет, что именно дошкольное детство – один из самых важных этапов в жизни ребенка. В этот период ребенок активно познает окружающий мир. Задача специалистов дошкольного образования заключается в том, чтобы и опыт, и навыки, и знания ребенок получал в комфортных для него психологических условиях и в той степени, какая ему необходима.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160" y="2133600"/>
            <a:ext cx="6557505" cy="37782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4143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53"/>
    </mc:Choice>
    <mc:Fallback>
      <p:transition spd="slow" advTm="31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Детская агрессивность последние десятилетия бьет все рекорды и вызывает тревогу, а способность к сопереживанию, сочувствию, умение радоваться за другого становятся дефицитными качествами личности.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248" y="2133600"/>
            <a:ext cx="5663329" cy="37782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552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765"/>
    </mc:Choice>
    <mc:Fallback>
      <p:transition spd="slow" advTm="33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Одним из самых эффективных и безопасных направлений работы психолога с детьми является </a:t>
            </a:r>
            <a:r>
              <a:rPr lang="ru-RU" sz="3200" b="1" dirty="0"/>
              <a:t>арт-терапия</a:t>
            </a:r>
            <a:r>
              <a:rPr lang="ru-RU" sz="32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459" y="2268069"/>
            <a:ext cx="6660776" cy="378940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961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99"/>
    </mc:Choice>
    <mc:Fallback>
      <p:transition spd="slow" advTm="41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937" y="588251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b="1" dirty="0"/>
              <a:t>Она способствует развитию малышей и помогает педагогам и родителям решать целый комплекс задач: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преодоление фобий, комплексов, 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неуверенности в себе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замкнутости;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эмоциональной сферы ребенка;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позитивного эмоционального фона, создание условий для релаксации и избавление от последствий стрессов;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мелкой моторики руки и высших психических функций: мышления, воображения, речи;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раскрытие творческого потенциала ребенка и привитие интереса к </a:t>
            </a:r>
            <a:r>
              <a:rPr lang="ru-RU" b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творческим видам деятельности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навыков общения в группе и умения доброжелательно оценивать работу других.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396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70"/>
    </mc:Choice>
    <mc:Fallback>
      <p:transition spd="slow" advTm="56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1796" y="1118380"/>
            <a:ext cx="9362774" cy="883414"/>
          </a:xfrm>
        </p:spPr>
        <p:txBody>
          <a:bodyPr/>
          <a:lstStyle/>
          <a:p>
            <a:pPr algn="ctr"/>
            <a:r>
              <a:rPr lang="ru-RU" b="1" dirty="0"/>
              <a:t>Основные направления </a:t>
            </a:r>
            <a:r>
              <a:rPr lang="ru-RU" b="1" dirty="0" smtClean="0"/>
              <a:t>арт - </a:t>
            </a:r>
            <a:r>
              <a:rPr lang="ru-RU" b="1" dirty="0"/>
              <a:t>терапии: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/>
              <a:t>Рисуночная терапия. </a:t>
            </a:r>
          </a:p>
          <a:p>
            <a:pPr lvl="0"/>
            <a:r>
              <a:rPr lang="ru-RU" sz="2400" b="1" dirty="0" err="1"/>
              <a:t>Сказкотерапия</a:t>
            </a:r>
            <a:r>
              <a:rPr lang="ru-RU" sz="2400" b="1" dirty="0"/>
              <a:t>. </a:t>
            </a:r>
          </a:p>
          <a:p>
            <a:pPr lvl="0"/>
            <a:r>
              <a:rPr lang="ru-RU" sz="2400" b="1" dirty="0"/>
              <a:t>Музыкотерапия. </a:t>
            </a:r>
          </a:p>
          <a:p>
            <a:pPr lvl="0"/>
            <a:r>
              <a:rPr lang="ru-RU" sz="2400" b="1" dirty="0"/>
              <a:t>Танцевально-двигательная терапия. </a:t>
            </a:r>
          </a:p>
          <a:p>
            <a:r>
              <a:rPr lang="ru-RU" sz="2400" b="1" dirty="0" err="1"/>
              <a:t>Драматерапия</a:t>
            </a:r>
            <a:r>
              <a:rPr lang="ru-RU" sz="2400" b="1" dirty="0"/>
              <a:t>. </a:t>
            </a:r>
            <a:endParaRPr lang="ru-RU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211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40"/>
    </mc:Choice>
    <mc:Fallback>
      <p:transition spd="slow" advTm="46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9847"/>
          </a:xfrm>
        </p:spPr>
        <p:txBody>
          <a:bodyPr/>
          <a:lstStyle/>
          <a:p>
            <a:r>
              <a:rPr lang="ru-RU" b="1" dirty="0" smtClean="0"/>
              <a:t>Эбру–терапия </a:t>
            </a:r>
            <a:r>
              <a:rPr lang="ru-RU" b="1" dirty="0"/>
              <a:t>- рисование на воде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173" y="2018269"/>
            <a:ext cx="6532605" cy="412715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890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31"/>
    </mc:Choice>
    <mc:Fallback>
      <p:transition spd="slow" advTm="41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Эбру способствует </a:t>
            </a:r>
            <a:r>
              <a:rPr lang="ru-RU" b="1" dirty="0"/>
              <a:t>снижению уровня тревожности, агрессии, снятию эмоционального напряжения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89" y="2677297"/>
            <a:ext cx="5758249" cy="348460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129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83"/>
    </mc:Choice>
    <mc:Fallback>
      <p:transition spd="slow" advTm="43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decel="50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decel="50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9314" y="459353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Рисование на воде – очень бережный и безопасный метод терапии. Этим он особенно хорош для детей.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46" y="2174788"/>
            <a:ext cx="7208108" cy="402006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724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6645">
        <p14:reveal/>
      </p:transition>
    </mc:Choice>
    <mc:Fallback>
      <p:transition spd="slow" advTm="2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6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215</TotalTime>
  <Words>172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Использование методов арт-терапии в работе  с детьми старшего дошкольного возраста </vt:lpstr>
      <vt:lpstr>Не секрет, что именно дошкольное детство – один из самых важных этапов в жизни ребенка. В этот период ребенок активно познает окружающий мир. Задача специалистов дошкольного образования заключается в том, чтобы и опыт, и навыки, и знания ребенок получал в комфортных для него психологических условиях и в той степени, какая ему необходима.</vt:lpstr>
      <vt:lpstr>Детская агрессивность последние десятилетия бьет все рекорды и вызывает тревогу, а способность к сопереживанию, сочувствию, умение радоваться за другого становятся дефицитными качествами личности. </vt:lpstr>
      <vt:lpstr>Одним из самых эффективных и безопасных направлений работы психолога с детьми является арт-терапия.</vt:lpstr>
      <vt:lpstr>Она способствует развитию малышей и помогает педагогам и родителям решать целый комплекс задач:</vt:lpstr>
      <vt:lpstr>Основные направления арт - терапии:</vt:lpstr>
      <vt:lpstr>Эбру–терапия - рисование на воде</vt:lpstr>
      <vt:lpstr>Эбру способствует снижению уровня тревожности, агрессии, снятию эмоционального напряжения</vt:lpstr>
      <vt:lpstr>Рисование на воде – очень бережный и безопасный метод терапии. Этим он особенно хорош для детей.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методов арт-терапии в работе с детьми старшего дошкольного возраста</dc:title>
  <dc:creator>Ислам и Людмила</dc:creator>
  <cp:lastModifiedBy>Ислам и Людмила</cp:lastModifiedBy>
  <cp:revision>10</cp:revision>
  <dcterms:created xsi:type="dcterms:W3CDTF">2019-02-24T14:38:40Z</dcterms:created>
  <dcterms:modified xsi:type="dcterms:W3CDTF">2019-02-24T18:14:34Z</dcterms:modified>
</cp:coreProperties>
</file>